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322" r:id="rId3"/>
    <p:sldId id="325" r:id="rId4"/>
    <p:sldId id="326" r:id="rId5"/>
    <p:sldId id="327" r:id="rId6"/>
    <p:sldId id="328" r:id="rId7"/>
    <p:sldId id="329" r:id="rId8"/>
    <p:sldId id="330" r:id="rId9"/>
    <p:sldId id="335" r:id="rId10"/>
    <p:sldId id="333" r:id="rId11"/>
    <p:sldId id="334" r:id="rId12"/>
    <p:sldId id="332" r:id="rId13"/>
    <p:sldId id="331" r:id="rId14"/>
    <p:sldId id="30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2696" y="-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19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2/23/09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Search and Recursion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2/23/09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pic>
        <p:nvPicPr>
          <p:cNvPr id="4" name="Content Placeholder 3" descr="Picture 3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0801" r="-20801"/>
          <a:stretch>
            <a:fillRect/>
          </a:stretch>
        </p:blipFill>
        <p:spPr/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pic>
        <p:nvPicPr>
          <p:cNvPr id="4" name="Content Placeholder 3" descr="Picture 4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1625" r="-31625"/>
          <a:stretch>
            <a:fillRect/>
          </a:stretch>
        </p:blipFill>
        <p:spPr/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Given a sorted array and a key</a:t>
            </a:r>
          </a:p>
          <a:p>
            <a:r>
              <a:rPr lang="en-US" dirty="0" smtClean="0"/>
              <a:t>First = start of list</a:t>
            </a:r>
          </a:p>
          <a:p>
            <a:r>
              <a:rPr lang="en-US" dirty="0" smtClean="0"/>
              <a:t>Mid = middle of list</a:t>
            </a:r>
          </a:p>
          <a:p>
            <a:r>
              <a:rPr lang="en-US" dirty="0" smtClean="0"/>
              <a:t>Last = end of list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array[mid</a:t>
            </a:r>
            <a:r>
              <a:rPr lang="en-US" dirty="0" smtClean="0"/>
              <a:t>] == key</a:t>
            </a:r>
          </a:p>
          <a:p>
            <a:pPr lvl="1"/>
            <a:r>
              <a:rPr lang="en-US" dirty="0" smtClean="0"/>
              <a:t>Return key</a:t>
            </a:r>
          </a:p>
          <a:p>
            <a:r>
              <a:rPr lang="en-US" dirty="0" smtClean="0"/>
              <a:t>If mid &gt; key</a:t>
            </a:r>
          </a:p>
          <a:p>
            <a:pPr lvl="1"/>
            <a:r>
              <a:rPr lang="en-US" dirty="0" smtClean="0"/>
              <a:t>Last = mid - 1</a:t>
            </a:r>
          </a:p>
          <a:p>
            <a:r>
              <a:rPr lang="en-US" dirty="0" smtClean="0"/>
              <a:t>If mid &lt; key</a:t>
            </a:r>
          </a:p>
          <a:p>
            <a:pPr lvl="1"/>
            <a:r>
              <a:rPr lang="en-US" dirty="0" smtClean="0"/>
              <a:t>First = mid + 1</a:t>
            </a:r>
          </a:p>
          <a:p>
            <a:r>
              <a:rPr lang="en-US" dirty="0" smtClean="0"/>
              <a:t>Mid = (first + last)/2</a:t>
            </a:r>
          </a:p>
          <a:p>
            <a:r>
              <a:rPr lang="en-US" dirty="0" smtClean="0"/>
              <a:t>Continue until first &gt; last</a:t>
            </a:r>
          </a:p>
          <a:p>
            <a:r>
              <a:rPr lang="en-US" dirty="0" smtClean="0"/>
              <a:t>If the key isn’t found, throw an exception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Binary Search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4384" r="-54384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Binary Search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45907" r="-4590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Search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Linear Search: </a:t>
            </a:r>
            <a:r>
              <a:rPr lang="en-US" dirty="0" smtClean="0"/>
              <a:t>Simple search through unsorted data. Time complexity = </a:t>
            </a:r>
            <a:r>
              <a:rPr lang="en-US" dirty="0" err="1" smtClean="0"/>
              <a:t>O(n</a:t>
            </a:r>
            <a:r>
              <a:rPr lang="en-US" dirty="0" smtClean="0"/>
              <a:t>)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Binary Search: </a:t>
            </a:r>
            <a:r>
              <a:rPr lang="en-US" dirty="0" smtClean="0"/>
              <a:t>Fast search through sorted data. Time complexity = </a:t>
            </a: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</a:t>
            </a:r>
          </a:p>
          <a:p>
            <a:pPr lvl="1"/>
            <a:endParaRPr lang="en-US" b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Linear search is optimal for</a:t>
            </a:r>
          </a:p>
          <a:p>
            <a:pPr lvl="1"/>
            <a:r>
              <a:rPr lang="en-US" dirty="0" smtClean="0"/>
              <a:t>Unsorted data</a:t>
            </a:r>
          </a:p>
          <a:p>
            <a:pPr lvl="1"/>
            <a:r>
              <a:rPr lang="en-US" dirty="0" smtClean="0"/>
              <a:t>Small data sets</a:t>
            </a:r>
          </a:p>
          <a:p>
            <a:pPr lvl="1"/>
            <a:r>
              <a:rPr lang="en-US" dirty="0" smtClean="0"/>
              <a:t>Data sets that will change often between searches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Binary search is optimal for</a:t>
            </a:r>
          </a:p>
          <a:p>
            <a:pPr lvl="1"/>
            <a:r>
              <a:rPr lang="en-US" dirty="0" smtClean="0"/>
              <a:t>Sorted data</a:t>
            </a:r>
          </a:p>
          <a:p>
            <a:pPr lvl="1"/>
            <a:r>
              <a:rPr lang="en-US" dirty="0" smtClean="0"/>
              <a:t>Large data sets where performance is important</a:t>
            </a:r>
          </a:p>
          <a:p>
            <a:pPr lvl="1"/>
            <a:r>
              <a:rPr lang="en-US" dirty="0" smtClean="0"/>
              <a:t>Data sets that are relatively stable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Linear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 data-set to search and a key to search for</a:t>
            </a:r>
          </a:p>
          <a:p>
            <a:r>
              <a:rPr lang="en-US" dirty="0" smtClean="0"/>
              <a:t>Iterate through the data set</a:t>
            </a:r>
          </a:p>
          <a:p>
            <a:r>
              <a:rPr lang="en-US" dirty="0" smtClean="0"/>
              <a:t>Test each item to see if it equals your key</a:t>
            </a:r>
          </a:p>
          <a:p>
            <a:r>
              <a:rPr lang="en-US" dirty="0" smtClean="0"/>
              <a:t>If it does, return true</a:t>
            </a:r>
          </a:p>
          <a:p>
            <a:r>
              <a:rPr lang="en-US" dirty="0" smtClean="0"/>
              <a:t>If you exit the iteration without the item, return false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Linear Search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0645" b="-10645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Generally, search key and search result are not the same</a:t>
            </a:r>
          </a:p>
          <a:p>
            <a:endParaRPr lang="en-US" dirty="0" smtClean="0"/>
          </a:p>
          <a:p>
            <a:r>
              <a:rPr lang="en-US" dirty="0" smtClean="0"/>
              <a:t>Consider:</a:t>
            </a:r>
          </a:p>
          <a:p>
            <a:pPr lvl="1"/>
            <a:r>
              <a:rPr lang="en-US" dirty="0" smtClean="0"/>
              <a:t>Search for a business by address</a:t>
            </a:r>
          </a:p>
          <a:p>
            <a:pPr lvl="1"/>
            <a:r>
              <a:rPr lang="en-US" dirty="0" smtClean="0"/>
              <a:t>Search for a passenger by last name</a:t>
            </a:r>
          </a:p>
          <a:p>
            <a:pPr lvl="1"/>
            <a:r>
              <a:rPr lang="en-US" dirty="0" smtClean="0"/>
              <a:t>Search for a bank account by social security #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Keys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the search change if the key is not the result?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Linear Search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3012" b="-13012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Take a sorted data-set to search and a key to search for</a:t>
            </a:r>
          </a:p>
          <a:p>
            <a:r>
              <a:rPr lang="en-US" dirty="0" smtClean="0"/>
              <a:t>Start at the mid-point and see if that’s the key</a:t>
            </a:r>
          </a:p>
          <a:p>
            <a:r>
              <a:rPr lang="en-US" dirty="0" smtClean="0"/>
              <a:t>If not, see if you need to search above or below the mid-point</a:t>
            </a:r>
          </a:p>
          <a:p>
            <a:r>
              <a:rPr lang="en-US" dirty="0" smtClean="0"/>
              <a:t>Pick halfway point above or below and test again</a:t>
            </a:r>
          </a:p>
          <a:p>
            <a:r>
              <a:rPr lang="en-US" dirty="0" smtClean="0"/>
              <a:t>Repeat until you can no longer cut the remaining set in half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352</Words>
  <Application>Microsoft Macintosh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Search and Recursion</vt:lpstr>
      <vt:lpstr>List Search Algorithms</vt:lpstr>
      <vt:lpstr>How to Choose?</vt:lpstr>
      <vt:lpstr>How to Implement Linear Search</vt:lpstr>
      <vt:lpstr>Integer Linear Search</vt:lpstr>
      <vt:lpstr>Search Keys</vt:lpstr>
      <vt:lpstr>Search Keys</vt:lpstr>
      <vt:lpstr>Generic Linear Search</vt:lpstr>
      <vt:lpstr>How to Implement Binary Search</vt:lpstr>
      <vt:lpstr>Binary Search</vt:lpstr>
      <vt:lpstr>Binary Search</vt:lpstr>
      <vt:lpstr>How to Implement Binary Search</vt:lpstr>
      <vt:lpstr>Integer Binary Search</vt:lpstr>
      <vt:lpstr>Generic Binary Search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15</cp:revision>
  <dcterms:created xsi:type="dcterms:W3CDTF">2009-02-23T21:59:05Z</dcterms:created>
  <dcterms:modified xsi:type="dcterms:W3CDTF">2009-02-23T21:59:53Z</dcterms:modified>
</cp:coreProperties>
</file>